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6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8" d="100"/>
          <a:sy n="48" d="100"/>
        </p:scale>
        <p:origin x="-1781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A522BB-C23D-4CB5-8014-C2815C59C5D5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F5FDFB-CAC0-437A-85D4-8FCAA70965CA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625D-DA0C-4839-BC4E-33E866ABD0A0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0539-C93B-48F4-84AA-77838A927F2F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625D-DA0C-4839-BC4E-33E866ABD0A0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0539-C93B-48F4-84AA-77838A927F2F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625D-DA0C-4839-BC4E-33E866ABD0A0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0539-C93B-48F4-84AA-77838A927F2F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625D-DA0C-4839-BC4E-33E866ABD0A0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0539-C93B-48F4-84AA-77838A927F2F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625D-DA0C-4839-BC4E-33E866ABD0A0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0539-C93B-48F4-84AA-77838A927F2F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625D-DA0C-4839-BC4E-33E866ABD0A0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0539-C93B-48F4-84AA-77838A927F2F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625D-DA0C-4839-BC4E-33E866ABD0A0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0539-C93B-48F4-84AA-77838A927F2F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625D-DA0C-4839-BC4E-33E866ABD0A0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0539-C93B-48F4-84AA-77838A927F2F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625D-DA0C-4839-BC4E-33E866ABD0A0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0539-C93B-48F4-84AA-77838A927F2F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625D-DA0C-4839-BC4E-33E866ABD0A0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0539-C93B-48F4-84AA-77838A927F2F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625D-DA0C-4839-BC4E-33E866ABD0A0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0539-C93B-48F4-84AA-77838A927F2F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E625D-DA0C-4839-BC4E-33E866ABD0A0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50539-C93B-48F4-84AA-77838A927F2F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429256" y="1481156"/>
            <a:ext cx="3008313" cy="2019282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sv-SE" sz="6600" b="0" dirty="0">
                <a:solidFill>
                  <a:srgbClr val="FF993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Jokerman" pitchFamily="82" charset="0"/>
                <a:ea typeface="+mn-ea"/>
                <a:cs typeface="+mn-cs"/>
              </a:rPr>
              <a:t>Här bor </a:t>
            </a:r>
            <a:r>
              <a:rPr lang="sv-SE" sz="8800" b="0" dirty="0">
                <a:solidFill>
                  <a:srgbClr val="FF993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Jokerman" pitchFamily="82" charset="0"/>
                <a:ea typeface="+mn-ea"/>
                <a:cs typeface="+mn-cs"/>
              </a:rPr>
              <a:t>Maja!</a:t>
            </a:r>
            <a:endParaRPr lang="sv-SE" sz="8800" b="0" dirty="0">
              <a:solidFill>
                <a:srgbClr val="FF993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Jokerman" pitchFamily="82" charset="0"/>
              <a:ea typeface="+mn-ea"/>
              <a:cs typeface="+mn-cs"/>
            </a:endParaRP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5429256" y="3857628"/>
            <a:ext cx="3008313" cy="1143008"/>
          </a:xfrm>
        </p:spPr>
        <p:txBody>
          <a:bodyPr>
            <a:normAutofit/>
          </a:bodyPr>
          <a:lstStyle/>
          <a:p>
            <a:pPr algn="ctr"/>
            <a:endParaRPr lang="sv-SE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Picture 10" descr="BD08721_[1]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4132613" cy="3571900"/>
          </a:xfrm>
          <a:prstGeom prst="rect">
            <a:avLst/>
          </a:prstGeom>
          <a:noFill/>
          <a:ln>
            <a:solidFill>
              <a:sysClr val="window" lastClr="FFFFFF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</Words>
  <Application>Microsoft Office PowerPoint</Application>
  <PresentationFormat>Bildspel på skärmen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Här bor Maja!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5</cp:revision>
  <dcterms:created xsi:type="dcterms:W3CDTF">2007-04-12T11:40:09Z</dcterms:created>
  <dcterms:modified xsi:type="dcterms:W3CDTF">2007-04-12T11:52:59Z</dcterms:modified>
</cp:coreProperties>
</file>